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66" r:id="rId3"/>
    <p:sldId id="265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C0CBD-1F9A-3D4D-9F41-D17CA144F32F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B3496-737B-334C-BF04-F1E261AF5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2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7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B822D-C02B-574C-84AF-C6417863C7A3}" type="datetimeFigureOut">
              <a:rPr lang="en-US" smtClean="0"/>
              <a:t>9/1/20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D5E42-A189-224E-9C07-037F38105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ikatur pres b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8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 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01" y="3736446"/>
            <a:ext cx="6254496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9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403648" y="2132856"/>
            <a:ext cx="602454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cs typeface="+mn-cs"/>
              </a:rPr>
              <a:t>KARIKATUR</a:t>
            </a:r>
          </a:p>
        </p:txBody>
      </p:sp>
      <p:sp>
        <p:nvSpPr>
          <p:cNvPr id="6" name="Down Arrow 5"/>
          <p:cNvSpPr>
            <a:spLocks noChangeArrowheads="1"/>
          </p:cNvSpPr>
          <p:nvPr/>
        </p:nvSpPr>
        <p:spPr bwMode="auto">
          <a:xfrm>
            <a:off x="3980546" y="3374135"/>
            <a:ext cx="449254" cy="856862"/>
          </a:xfrm>
          <a:prstGeom prst="down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ＭＳ Ｐゴシック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1532087" y="4588715"/>
            <a:ext cx="5603049" cy="138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sz="2800" baseline="30000" dirty="0" err="1"/>
              <a:t>Berasal</a:t>
            </a:r>
            <a:r>
              <a:rPr lang="en-GB" sz="2800" baseline="30000" dirty="0"/>
              <a:t> </a:t>
            </a:r>
            <a:r>
              <a:rPr lang="en-GB" sz="2800" baseline="30000" dirty="0" err="1"/>
              <a:t>dari</a:t>
            </a:r>
            <a:r>
              <a:rPr lang="en-GB" sz="2800" baseline="30000" dirty="0"/>
              <a:t> kata Italia </a:t>
            </a:r>
            <a:r>
              <a:rPr lang="en-GB" sz="2800" baseline="30000" dirty="0" err="1"/>
              <a:t>dari</a:t>
            </a:r>
            <a:r>
              <a:rPr lang="en-GB" sz="2800" baseline="30000" dirty="0"/>
              <a:t> </a:t>
            </a:r>
            <a:r>
              <a:rPr lang="en-GB" sz="2800" baseline="30000" dirty="0" err="1"/>
              <a:t>abad</a:t>
            </a:r>
            <a:r>
              <a:rPr lang="en-GB" sz="2800" baseline="30000" dirty="0"/>
              <a:t> 16, </a:t>
            </a:r>
            <a:r>
              <a:rPr lang="en-GB" sz="2800" b="1" baseline="30000" dirty="0" err="1"/>
              <a:t>caricare</a:t>
            </a:r>
            <a:r>
              <a:rPr lang="en-GB" sz="2800" baseline="30000" dirty="0"/>
              <a:t> yang </a:t>
            </a:r>
            <a:r>
              <a:rPr lang="en-GB" sz="2800" baseline="30000" dirty="0" err="1"/>
              <a:t>berarti</a:t>
            </a:r>
            <a:r>
              <a:rPr lang="en-GB" sz="2800" baseline="30000" dirty="0"/>
              <a:t> </a:t>
            </a:r>
            <a:r>
              <a:rPr lang="en-GB" sz="2800" baseline="30000" dirty="0" err="1"/>
              <a:t>memberi</a:t>
            </a:r>
            <a:r>
              <a:rPr lang="en-GB" sz="2800" baseline="30000" dirty="0"/>
              <a:t> </a:t>
            </a:r>
            <a:r>
              <a:rPr lang="en-GB" sz="2800" baseline="30000" dirty="0" err="1"/>
              <a:t>muatan</a:t>
            </a:r>
            <a:r>
              <a:rPr lang="en-GB" sz="2800" baseline="30000" dirty="0"/>
              <a:t> </a:t>
            </a:r>
            <a:r>
              <a:rPr lang="en-GB" sz="2800" baseline="30000" dirty="0" err="1"/>
              <a:t>atau</a:t>
            </a:r>
            <a:r>
              <a:rPr lang="en-GB" sz="2800" baseline="30000" dirty="0"/>
              <a:t> </a:t>
            </a:r>
            <a:r>
              <a:rPr lang="en-GB" sz="2800" baseline="30000" dirty="0" err="1"/>
              <a:t>melebih-lebihkan</a:t>
            </a:r>
            <a:r>
              <a:rPr lang="en-GB" sz="2800" baseline="30000" dirty="0"/>
              <a:t> </a:t>
            </a:r>
            <a:r>
              <a:rPr lang="en-GB" sz="2800" baseline="30000" dirty="0" err="1"/>
              <a:t>obyek</a:t>
            </a:r>
            <a:r>
              <a:rPr lang="en-GB" sz="2800" baseline="30000" dirty="0"/>
              <a:t> </a:t>
            </a:r>
            <a:r>
              <a:rPr lang="en-GB" sz="2800" baseline="30000" dirty="0" err="1"/>
              <a:t>tersebut</a:t>
            </a:r>
            <a:endParaRPr lang="en-GB" sz="2800" baseline="30000" dirty="0"/>
          </a:p>
          <a:p>
            <a:pPr eaLnBrk="1" hangingPunct="1"/>
            <a:endParaRPr lang="en-US" sz="2800" dirty="0">
              <a:latin typeface="Agency F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1259632" y="2556602"/>
            <a:ext cx="7974012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cs typeface="+mn-cs"/>
              </a:rPr>
              <a:t>Tujuan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cs typeface="+mn-cs"/>
              </a:rPr>
              <a:t> </a:t>
            </a: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cs typeface="+mn-cs"/>
              </a:rPr>
              <a:t>karikatur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cs typeface="+mn-cs"/>
              </a:rPr>
              <a:t> :</a:t>
            </a:r>
            <a:endParaRPr lang="en-US" sz="4800" dirty="0" smtClean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cs typeface="+mn-cs"/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1225550" y="3852746"/>
            <a:ext cx="705008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400" dirty="0" err="1">
                <a:latin typeface="Agency FB" charset="0"/>
              </a:rPr>
              <a:t>Sebagai</a:t>
            </a:r>
            <a:r>
              <a:rPr lang="en-GB" sz="2400" dirty="0">
                <a:latin typeface="Agency FB" charset="0"/>
              </a:rPr>
              <a:t> </a:t>
            </a:r>
            <a:r>
              <a:rPr lang="en-GB" sz="2400" dirty="0" err="1">
                <a:latin typeface="Agency FB" charset="0"/>
              </a:rPr>
              <a:t>sarana</a:t>
            </a:r>
            <a:r>
              <a:rPr lang="en-GB" sz="2400" dirty="0">
                <a:latin typeface="Agency FB" charset="0"/>
              </a:rPr>
              <a:t> </a:t>
            </a:r>
            <a:r>
              <a:rPr lang="en-GB" sz="2400" dirty="0" err="1">
                <a:latin typeface="Agency FB" charset="0"/>
              </a:rPr>
              <a:t>kritik</a:t>
            </a:r>
            <a:r>
              <a:rPr lang="en-GB" sz="2400" dirty="0">
                <a:latin typeface="Agency FB" charset="0"/>
              </a:rPr>
              <a:t> </a:t>
            </a:r>
            <a:r>
              <a:rPr lang="en-GB" sz="2400" dirty="0" err="1">
                <a:latin typeface="Agency FB" charset="0"/>
              </a:rPr>
              <a:t>sosial</a:t>
            </a:r>
            <a:r>
              <a:rPr lang="en-GB" sz="2400" dirty="0">
                <a:latin typeface="Agency FB" charset="0"/>
              </a:rPr>
              <a:t> </a:t>
            </a:r>
            <a:r>
              <a:rPr lang="en-GB" sz="2400" dirty="0" err="1">
                <a:latin typeface="Agency FB" charset="0"/>
              </a:rPr>
              <a:t>dan</a:t>
            </a:r>
            <a:r>
              <a:rPr lang="en-GB" sz="2400" dirty="0">
                <a:latin typeface="Agency FB" charset="0"/>
              </a:rPr>
              <a:t> </a:t>
            </a:r>
            <a:r>
              <a:rPr lang="en-GB" sz="2400" dirty="0" err="1">
                <a:latin typeface="Agency FB" charset="0"/>
              </a:rPr>
              <a:t>politis</a:t>
            </a:r>
            <a:endParaRPr lang="en-GB" sz="2400" dirty="0">
              <a:latin typeface="Agency FB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 err="1">
                <a:latin typeface="Agency FB" charset="0"/>
              </a:rPr>
              <a:t>Sebagai</a:t>
            </a:r>
            <a:r>
              <a:rPr lang="en-US" sz="2400" dirty="0">
                <a:latin typeface="Agency FB" charset="0"/>
              </a:rPr>
              <a:t> </a:t>
            </a:r>
            <a:r>
              <a:rPr lang="en-US" sz="2400" dirty="0" err="1">
                <a:latin typeface="Agency FB" charset="0"/>
              </a:rPr>
              <a:t>bentuk</a:t>
            </a:r>
            <a:r>
              <a:rPr lang="en-US" sz="2400" dirty="0">
                <a:latin typeface="Agency FB" charset="0"/>
              </a:rPr>
              <a:t> </a:t>
            </a:r>
            <a:r>
              <a:rPr lang="en-US" sz="2400" dirty="0" err="1">
                <a:latin typeface="Agency FB" charset="0"/>
              </a:rPr>
              <a:t>seni</a:t>
            </a:r>
            <a:r>
              <a:rPr lang="en-US" sz="2400" dirty="0">
                <a:latin typeface="Agency FB" charset="0"/>
              </a:rPr>
              <a:t> </a:t>
            </a:r>
            <a:r>
              <a:rPr lang="en-US" sz="2400" dirty="0" err="1">
                <a:latin typeface="Agency FB" charset="0"/>
              </a:rPr>
              <a:t>dan</a:t>
            </a:r>
            <a:r>
              <a:rPr lang="en-US" sz="2400" dirty="0">
                <a:latin typeface="Agency FB" charset="0"/>
              </a:rPr>
              <a:t> </a:t>
            </a:r>
            <a:r>
              <a:rPr lang="en-US" sz="2400" dirty="0" err="1">
                <a:latin typeface="Agency FB" charset="0"/>
              </a:rPr>
              <a:t>hiburan</a:t>
            </a:r>
            <a:endParaRPr lang="en-US" sz="2400" dirty="0">
              <a:latin typeface="Agency FB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 err="1">
                <a:latin typeface="Agency FB" charset="0"/>
              </a:rPr>
              <a:t>Sebagai</a:t>
            </a:r>
            <a:r>
              <a:rPr lang="en-US" sz="2400" dirty="0">
                <a:latin typeface="Agency FB" charset="0"/>
              </a:rPr>
              <a:t> </a:t>
            </a:r>
            <a:r>
              <a:rPr lang="en-US" sz="2400" dirty="0" err="1">
                <a:latin typeface="Agency FB" charset="0"/>
              </a:rPr>
              <a:t>aktivitas</a:t>
            </a:r>
            <a:r>
              <a:rPr lang="en-US" sz="2400" dirty="0">
                <a:latin typeface="Agency FB" charset="0"/>
              </a:rPr>
              <a:t> </a:t>
            </a:r>
            <a:r>
              <a:rPr lang="en-US" sz="2400" b="1" dirty="0" err="1">
                <a:latin typeface="Agency FB" charset="0"/>
              </a:rPr>
              <a:t>komersial</a:t>
            </a:r>
            <a:endParaRPr lang="en-US" sz="2400" b="1" dirty="0">
              <a:latin typeface="Agency F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6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763588" y="2205676"/>
            <a:ext cx="67999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dirty="0" err="1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cs typeface="+mn-cs"/>
              </a:rPr>
              <a:t>Perbedaan</a:t>
            </a:r>
            <a:endParaRPr lang="en-US" sz="4800" dirty="0" smtClean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cs typeface="+mn-cs"/>
            </a:endParaRP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501650" y="4544490"/>
            <a:ext cx="40814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000" dirty="0" err="1">
                <a:latin typeface="Agency FB" charset="0"/>
              </a:rPr>
              <a:t>Tanpa</a:t>
            </a:r>
            <a:r>
              <a:rPr lang="en-GB" sz="2000" dirty="0">
                <a:latin typeface="Agency FB" charset="0"/>
              </a:rPr>
              <a:t> </a:t>
            </a:r>
            <a:r>
              <a:rPr lang="en-GB" sz="2000" dirty="0" err="1">
                <a:latin typeface="Agency FB" charset="0"/>
              </a:rPr>
              <a:t>distorsi</a:t>
            </a:r>
            <a:endParaRPr lang="en-GB" sz="2000" dirty="0">
              <a:latin typeface="Agency FB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000" dirty="0" err="1">
                <a:latin typeface="Agency FB" charset="0"/>
              </a:rPr>
              <a:t>Proporsional</a:t>
            </a:r>
            <a:endParaRPr lang="en-GB" sz="2000" dirty="0">
              <a:latin typeface="Agency FB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000" dirty="0" err="1">
                <a:latin typeface="Agency FB" charset="0"/>
              </a:rPr>
              <a:t>Dibuat</a:t>
            </a:r>
            <a:r>
              <a:rPr lang="en-GB" sz="2000" dirty="0">
                <a:latin typeface="Agency FB" charset="0"/>
              </a:rPr>
              <a:t> </a:t>
            </a:r>
            <a:r>
              <a:rPr lang="en-GB" sz="2000" dirty="0" err="1" smtClean="0">
                <a:latin typeface="Agency FB" charset="0"/>
              </a:rPr>
              <a:t>sesuai</a:t>
            </a:r>
            <a:endParaRPr lang="en-GB" sz="2000" dirty="0" smtClean="0">
              <a:latin typeface="Agency FB" charset="0"/>
            </a:endParaRPr>
          </a:p>
          <a:p>
            <a:pPr marL="0" indent="0" eaLnBrk="1" hangingPunct="1"/>
            <a:r>
              <a:rPr lang="en-GB" sz="2000" dirty="0">
                <a:latin typeface="Agency FB" charset="0"/>
              </a:rPr>
              <a:t>	 </a:t>
            </a:r>
            <a:r>
              <a:rPr lang="en-GB" sz="2000" dirty="0" smtClean="0">
                <a:latin typeface="Agency FB" charset="0"/>
              </a:rPr>
              <a:t> </a:t>
            </a:r>
            <a:r>
              <a:rPr lang="en-GB" sz="2000" dirty="0" err="1" smtClean="0">
                <a:latin typeface="Agency FB" charset="0"/>
              </a:rPr>
              <a:t>permintaan</a:t>
            </a:r>
            <a:r>
              <a:rPr lang="en-GB" sz="2000" dirty="0" smtClean="0">
                <a:latin typeface="Agency FB" charset="0"/>
              </a:rPr>
              <a:t> </a:t>
            </a:r>
            <a:r>
              <a:rPr lang="en-GB" sz="2000" dirty="0" err="1">
                <a:latin typeface="Agency FB" charset="0"/>
              </a:rPr>
              <a:t>pada</a:t>
            </a:r>
            <a:r>
              <a:rPr lang="en-GB" sz="2000" dirty="0">
                <a:latin typeface="Agency FB" charset="0"/>
              </a:rPr>
              <a:t> </a:t>
            </a:r>
            <a:endParaRPr lang="en-GB" sz="2000" dirty="0" smtClean="0">
              <a:latin typeface="Agency FB" charset="0"/>
            </a:endParaRPr>
          </a:p>
          <a:p>
            <a:pPr marL="0" indent="0" eaLnBrk="1" hangingPunct="1"/>
            <a:r>
              <a:rPr lang="en-GB" sz="2000" dirty="0">
                <a:latin typeface="Agency FB" charset="0"/>
              </a:rPr>
              <a:t>	</a:t>
            </a:r>
            <a:r>
              <a:rPr lang="en-GB" sz="2000" dirty="0" smtClean="0">
                <a:latin typeface="Agency FB" charset="0"/>
              </a:rPr>
              <a:t>  </a:t>
            </a:r>
            <a:r>
              <a:rPr lang="en-GB" sz="2000" dirty="0" err="1" smtClean="0">
                <a:latin typeface="Agency FB" charset="0"/>
              </a:rPr>
              <a:t>umumnya</a:t>
            </a:r>
            <a:endParaRPr lang="en-GB" sz="2000" dirty="0">
              <a:latin typeface="Agency FB" charset="0"/>
            </a:endParaRP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4464351" y="3215753"/>
            <a:ext cx="24955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cs typeface="+mn-cs"/>
              </a:rPr>
              <a:t>Karikatur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Agency FB" panose="020B0503020202020204" pitchFamily="34" charset="0"/>
              <a:cs typeface="+mn-cs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60388" y="3190353"/>
            <a:ext cx="7003124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726866" y="3207815"/>
            <a:ext cx="0" cy="32211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854207" y="3207815"/>
            <a:ext cx="2493963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  <a:cs typeface="+mn-cs"/>
              </a:rPr>
              <a:t>Natural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4079040" y="4600053"/>
            <a:ext cx="40814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000" dirty="0" err="1">
                <a:latin typeface="Agency FB" charset="0"/>
              </a:rPr>
              <a:t>Distorsi</a:t>
            </a:r>
            <a:endParaRPr lang="en-GB" sz="2000" dirty="0">
              <a:latin typeface="Agency FB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000" dirty="0" err="1">
                <a:latin typeface="Agency FB" charset="0"/>
              </a:rPr>
              <a:t>Cenderung</a:t>
            </a:r>
            <a:r>
              <a:rPr lang="en-GB" sz="2000" dirty="0">
                <a:latin typeface="Agency FB" charset="0"/>
              </a:rPr>
              <a:t> </a:t>
            </a:r>
            <a:r>
              <a:rPr lang="en-GB" sz="2000" dirty="0" err="1">
                <a:latin typeface="Agency FB" charset="0"/>
              </a:rPr>
              <a:t>lebih</a:t>
            </a:r>
            <a:r>
              <a:rPr lang="en-GB" sz="2000" dirty="0">
                <a:latin typeface="Agency FB" charset="0"/>
              </a:rPr>
              <a:t> </a:t>
            </a:r>
            <a:r>
              <a:rPr lang="en-GB" sz="2000" dirty="0" err="1">
                <a:latin typeface="Agency FB" charset="0"/>
              </a:rPr>
              <a:t>kartun</a:t>
            </a:r>
            <a:endParaRPr lang="en-GB" sz="2000" dirty="0">
              <a:latin typeface="Agency FB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000" dirty="0" err="1">
                <a:latin typeface="Agency FB" charset="0"/>
              </a:rPr>
              <a:t>Cenderung</a:t>
            </a:r>
            <a:r>
              <a:rPr lang="en-GB" sz="2000" dirty="0">
                <a:latin typeface="Agency FB" charset="0"/>
              </a:rPr>
              <a:t> </a:t>
            </a:r>
            <a:r>
              <a:rPr lang="en-GB" sz="2000" dirty="0" err="1">
                <a:latin typeface="Agency FB" charset="0"/>
              </a:rPr>
              <a:t>lebih</a:t>
            </a:r>
            <a:r>
              <a:rPr lang="en-GB" sz="2000" dirty="0">
                <a:latin typeface="Agency FB" charset="0"/>
              </a:rPr>
              <a:t> </a:t>
            </a:r>
            <a:r>
              <a:rPr lang="en-GB" sz="2000" dirty="0" err="1">
                <a:latin typeface="Agency FB" charset="0"/>
              </a:rPr>
              <a:t>unik</a:t>
            </a:r>
            <a:r>
              <a:rPr lang="en-GB" sz="2000" dirty="0">
                <a:latin typeface="Agency FB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765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1" y="1277722"/>
            <a:ext cx="3563915" cy="534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92" y="2322309"/>
            <a:ext cx="3074722" cy="429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9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27126"/>
            <a:ext cx="3508419" cy="505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4" y="1215762"/>
            <a:ext cx="3623053" cy="506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1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45" y="1526775"/>
            <a:ext cx="6015038" cy="492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62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60" y="913211"/>
            <a:ext cx="3273966" cy="405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2750" r="5140" b="2211"/>
          <a:stretch/>
        </p:blipFill>
        <p:spPr bwMode="auto">
          <a:xfrm>
            <a:off x="4135829" y="2711555"/>
            <a:ext cx="3858504" cy="373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68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52</Words>
  <Application>Microsoft Macintosh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IMAJIAKSARAIDEA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MAGETANAPUANG</dc:creator>
  <cp:lastModifiedBy>david joachim</cp:lastModifiedBy>
  <cp:revision>57</cp:revision>
  <dcterms:created xsi:type="dcterms:W3CDTF">2016-09-14T10:36:28Z</dcterms:created>
  <dcterms:modified xsi:type="dcterms:W3CDTF">2020-09-01T07:33:53Z</dcterms:modified>
</cp:coreProperties>
</file>