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4" r:id="rId2"/>
    <p:sldId id="268" r:id="rId3"/>
    <p:sldId id="260" r:id="rId4"/>
    <p:sldId id="267" r:id="rId5"/>
    <p:sldId id="261" r:id="rId6"/>
    <p:sldId id="262" r:id="rId7"/>
    <p:sldId id="263" r:id="rId8"/>
    <p:sldId id="266" r:id="rId9"/>
    <p:sldId id="265" r:id="rId10"/>
    <p:sldId id="269" r:id="rId11"/>
    <p:sldId id="270" r:id="rId12"/>
    <p:sldId id="271" r:id="rId13"/>
    <p:sldId id="272" r:id="rId14"/>
    <p:sldId id="275" r:id="rId15"/>
    <p:sldId id="273" r:id="rId16"/>
    <p:sldId id="274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C0CBD-1F9A-3D4D-9F41-D17CA144F32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B3496-737B-334C-BF04-F1E261AF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2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5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5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8/11/20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8/11/20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7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8/11/20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gipreneurdhip all pres b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8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gipreneurdhip opening pres 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intro ty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01" y="3736446"/>
            <a:ext cx="6254496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9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s type 2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64" y="1523822"/>
            <a:ext cx="2316480" cy="1240536"/>
          </a:xfrm>
          <a:prstGeom prst="rect">
            <a:avLst/>
          </a:prstGeom>
        </p:spPr>
      </p:pic>
      <p:pic>
        <p:nvPicPr>
          <p:cNvPr id="5" name="Picture 4" descr="ses type 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3" y="2010873"/>
            <a:ext cx="2383536" cy="2401824"/>
          </a:xfrm>
          <a:prstGeom prst="rect">
            <a:avLst/>
          </a:prstGeom>
        </p:spPr>
      </p:pic>
      <p:pic>
        <p:nvPicPr>
          <p:cNvPr id="6" name="Picture 5" descr="ses type 2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29" y="4797152"/>
            <a:ext cx="6025420" cy="14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2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s type 3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64" y="1523822"/>
            <a:ext cx="2316480" cy="1240536"/>
          </a:xfrm>
          <a:prstGeom prst="rect">
            <a:avLst/>
          </a:prstGeom>
        </p:spPr>
      </p:pic>
      <p:pic>
        <p:nvPicPr>
          <p:cNvPr id="5" name="Picture 4" descr="ses type 3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0" y="5328852"/>
            <a:ext cx="6096774" cy="1040912"/>
          </a:xfrm>
          <a:prstGeom prst="rect">
            <a:avLst/>
          </a:prstGeom>
        </p:spPr>
      </p:pic>
      <p:pic>
        <p:nvPicPr>
          <p:cNvPr id="6" name="Picture 5" descr="ses type 3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34" y="2764358"/>
            <a:ext cx="24384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2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 type 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16" y="1990166"/>
            <a:ext cx="3386328" cy="774192"/>
          </a:xfrm>
          <a:prstGeom prst="rect">
            <a:avLst/>
          </a:prstGeom>
        </p:spPr>
      </p:pic>
      <p:pic>
        <p:nvPicPr>
          <p:cNvPr id="6" name="Picture 5" descr="ses type 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48" y="3211785"/>
            <a:ext cx="6330696" cy="1350264"/>
          </a:xfrm>
          <a:prstGeom prst="rect">
            <a:avLst/>
          </a:prstGeom>
        </p:spPr>
      </p:pic>
      <p:pic>
        <p:nvPicPr>
          <p:cNvPr id="7" name="Picture 6" descr="ses type 4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0" y="4900712"/>
            <a:ext cx="6257544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s type 4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35" y="3211785"/>
            <a:ext cx="6068568" cy="1350264"/>
          </a:xfrm>
          <a:prstGeom prst="rect">
            <a:avLst/>
          </a:prstGeom>
        </p:spPr>
      </p:pic>
      <p:pic>
        <p:nvPicPr>
          <p:cNvPr id="3" name="Picture 2" descr="ses type 4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35" y="4922778"/>
            <a:ext cx="6083808" cy="1350264"/>
          </a:xfrm>
          <a:prstGeom prst="rect">
            <a:avLst/>
          </a:prstGeom>
        </p:spPr>
      </p:pic>
      <p:pic>
        <p:nvPicPr>
          <p:cNvPr id="5" name="Picture 4" descr="ses type 4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3" t="67317"/>
          <a:stretch/>
        </p:blipFill>
        <p:spPr>
          <a:xfrm>
            <a:off x="6935596" y="2511330"/>
            <a:ext cx="445547" cy="2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1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s type 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70" y="1938350"/>
            <a:ext cx="2557272" cy="826008"/>
          </a:xfrm>
          <a:prstGeom prst="rect">
            <a:avLst/>
          </a:prstGeom>
        </p:spPr>
      </p:pic>
      <p:pic>
        <p:nvPicPr>
          <p:cNvPr id="6" name="Picture 5" descr="ses type 5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34" y="2996473"/>
            <a:ext cx="3874008" cy="755904"/>
          </a:xfrm>
          <a:prstGeom prst="rect">
            <a:avLst/>
          </a:prstGeom>
        </p:spPr>
      </p:pic>
      <p:pic>
        <p:nvPicPr>
          <p:cNvPr id="7" name="Picture 6" descr="ses type 5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98" y="3890249"/>
            <a:ext cx="3361944" cy="780288"/>
          </a:xfrm>
          <a:prstGeom prst="rect">
            <a:avLst/>
          </a:prstGeom>
        </p:spPr>
      </p:pic>
      <p:pic>
        <p:nvPicPr>
          <p:cNvPr id="8" name="Picture 7" descr="ses type 5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38" y="4817826"/>
            <a:ext cx="4718304" cy="774192"/>
          </a:xfrm>
          <a:prstGeom prst="rect">
            <a:avLst/>
          </a:prstGeom>
        </p:spPr>
      </p:pic>
      <p:pic>
        <p:nvPicPr>
          <p:cNvPr id="9" name="Picture 8" descr="ses type 5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719650"/>
            <a:ext cx="3617976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3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s type 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40" y="1990166"/>
            <a:ext cx="2965704" cy="826008"/>
          </a:xfrm>
          <a:prstGeom prst="rect">
            <a:avLst/>
          </a:prstGeom>
        </p:spPr>
      </p:pic>
      <p:pic>
        <p:nvPicPr>
          <p:cNvPr id="3" name="Picture 2" descr="ses type 5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34" y="3107438"/>
            <a:ext cx="3575304" cy="3145536"/>
          </a:xfrm>
          <a:prstGeom prst="rect">
            <a:avLst/>
          </a:prstGeom>
        </p:spPr>
      </p:pic>
      <p:pic>
        <p:nvPicPr>
          <p:cNvPr id="4" name="Picture 3" descr="ses type 5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0" y="3089163"/>
            <a:ext cx="2386584" cy="1438656"/>
          </a:xfrm>
          <a:prstGeom prst="rect">
            <a:avLst/>
          </a:prstGeom>
        </p:spPr>
      </p:pic>
      <p:pic>
        <p:nvPicPr>
          <p:cNvPr id="8" name="Picture 7" descr="ses type 5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0" y="4958072"/>
            <a:ext cx="2386584" cy="7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s type 6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0" y="3107438"/>
            <a:ext cx="2386584" cy="347472"/>
          </a:xfrm>
          <a:prstGeom prst="rect">
            <a:avLst/>
          </a:prstGeom>
        </p:spPr>
      </p:pic>
      <p:pic>
        <p:nvPicPr>
          <p:cNvPr id="6" name="Picture 5" descr="ses type 6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0" y="3749432"/>
            <a:ext cx="2145792" cy="2788920"/>
          </a:xfrm>
          <a:prstGeom prst="rect">
            <a:avLst/>
          </a:prstGeom>
        </p:spPr>
      </p:pic>
      <p:pic>
        <p:nvPicPr>
          <p:cNvPr id="5" name="Picture 4" descr="ses type 6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12" y="1990166"/>
            <a:ext cx="2923032" cy="826008"/>
          </a:xfrm>
          <a:prstGeom prst="rect">
            <a:avLst/>
          </a:prstGeom>
        </p:spPr>
      </p:pic>
      <p:pic>
        <p:nvPicPr>
          <p:cNvPr id="3" name="Picture 2" descr="ses type 5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34" y="3107438"/>
            <a:ext cx="3575304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anji jiwa promotional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08" y="1498237"/>
            <a:ext cx="2062405" cy="4067521"/>
          </a:xfrm>
          <a:prstGeom prst="rect">
            <a:avLst/>
          </a:prstGeom>
        </p:spPr>
      </p:pic>
      <p:pic>
        <p:nvPicPr>
          <p:cNvPr id="3" name="Picture 2" descr="ses type 5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20" y="1498237"/>
            <a:ext cx="1463033" cy="1287170"/>
          </a:xfrm>
          <a:prstGeom prst="rect">
            <a:avLst/>
          </a:prstGeom>
        </p:spPr>
      </p:pic>
      <p:pic>
        <p:nvPicPr>
          <p:cNvPr id="2" name="Picture 1" descr="janji jiwa promotional 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3" y="1498236"/>
            <a:ext cx="2752170" cy="4894240"/>
          </a:xfrm>
          <a:prstGeom prst="rect">
            <a:avLst/>
          </a:prstGeom>
        </p:spPr>
      </p:pic>
      <p:pic>
        <p:nvPicPr>
          <p:cNvPr id="9" name="Picture 8" descr="janji jiwa promotional 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20" y="3049089"/>
            <a:ext cx="1951842" cy="33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5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ful branding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34" y="2276872"/>
            <a:ext cx="6373813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owerful branding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r="62741"/>
          <a:stretch>
            <a:fillRect/>
          </a:stretch>
        </p:blipFill>
        <p:spPr bwMode="auto">
          <a:xfrm>
            <a:off x="2236572" y="2276872"/>
            <a:ext cx="1147762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es type 8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7" y="1761430"/>
            <a:ext cx="3590246" cy="374834"/>
          </a:xfrm>
          <a:prstGeom prst="rect">
            <a:avLst/>
          </a:prstGeom>
        </p:spPr>
      </p:pic>
      <p:pic>
        <p:nvPicPr>
          <p:cNvPr id="4" name="Picture 3" descr="ses type 8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937894"/>
            <a:ext cx="5329271" cy="3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0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gipreneurdhip opening pres 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ntro type 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72" y="2008156"/>
            <a:ext cx="5071872" cy="984504"/>
          </a:xfrm>
          <a:prstGeom prst="rect">
            <a:avLst/>
          </a:prstGeom>
        </p:spPr>
      </p:pic>
      <p:pic>
        <p:nvPicPr>
          <p:cNvPr id="3" name="Picture 2" descr="intro type a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90" y="3514359"/>
            <a:ext cx="6214872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8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preneurdhip opening pres 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ntro typ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65" y="2368074"/>
            <a:ext cx="4376928" cy="734568"/>
          </a:xfrm>
          <a:prstGeom prst="rect">
            <a:avLst/>
          </a:prstGeom>
        </p:spPr>
      </p:pic>
      <p:pic>
        <p:nvPicPr>
          <p:cNvPr id="3" name="Picture 2" descr="intro type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75" y="4899394"/>
            <a:ext cx="4675632" cy="630936"/>
          </a:xfrm>
          <a:prstGeom prst="rect">
            <a:avLst/>
          </a:prstGeom>
        </p:spPr>
      </p:pic>
      <p:pic>
        <p:nvPicPr>
          <p:cNvPr id="4" name="Picture 3" descr="intro arr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17" y="3102642"/>
            <a:ext cx="1170432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6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preneurdhip opening pres 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revind ty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0" y="1990166"/>
            <a:ext cx="3788664" cy="774192"/>
          </a:xfrm>
          <a:prstGeom prst="rect">
            <a:avLst/>
          </a:prstGeom>
        </p:spPr>
      </p:pic>
      <p:pic>
        <p:nvPicPr>
          <p:cNvPr id="6" name="Picture 5" descr="revind 1.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90" y="3070286"/>
            <a:ext cx="6266729" cy="28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4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preneurdhip opening pres 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revind 2.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90" y="3045902"/>
            <a:ext cx="6224339" cy="2876134"/>
          </a:xfrm>
          <a:prstGeom prst="rect">
            <a:avLst/>
          </a:prstGeom>
        </p:spPr>
      </p:pic>
      <p:pic>
        <p:nvPicPr>
          <p:cNvPr id="5" name="Picture 4" descr="revind ty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0" y="1990166"/>
            <a:ext cx="378866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preneurdhip opening pres 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revind 3.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1" y="3001409"/>
            <a:ext cx="6781396" cy="3276916"/>
          </a:xfrm>
          <a:prstGeom prst="rect">
            <a:avLst/>
          </a:prstGeom>
        </p:spPr>
      </p:pic>
      <p:pic>
        <p:nvPicPr>
          <p:cNvPr id="5" name="Picture 4" descr="revind ty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0" y="1990166"/>
            <a:ext cx="378866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1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gipreneurdhip opening pres 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revind ty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0" y="1990166"/>
            <a:ext cx="3788664" cy="774192"/>
          </a:xfrm>
          <a:prstGeom prst="rect">
            <a:avLst/>
          </a:prstGeom>
        </p:spPr>
      </p:pic>
      <p:pic>
        <p:nvPicPr>
          <p:cNvPr id="4" name="Picture 3" descr="revind 4.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1" y="3001409"/>
            <a:ext cx="6467856" cy="33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3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gipreneurdhip opening pres 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opening ty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31" y="2858798"/>
            <a:ext cx="5507736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 type 1a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40" y="1990166"/>
            <a:ext cx="2279904" cy="774192"/>
          </a:xfrm>
          <a:prstGeom prst="rect">
            <a:avLst/>
          </a:prstGeom>
        </p:spPr>
      </p:pic>
      <p:pic>
        <p:nvPicPr>
          <p:cNvPr id="4" name="Picture 3" descr="ses type 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16" y="3211785"/>
            <a:ext cx="5443728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IMAJIAKSARAIDEA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 MAGETANAPUANG</dc:creator>
  <cp:lastModifiedBy>david joachim</cp:lastModifiedBy>
  <cp:revision>53</cp:revision>
  <dcterms:created xsi:type="dcterms:W3CDTF">2016-09-14T10:36:28Z</dcterms:created>
  <dcterms:modified xsi:type="dcterms:W3CDTF">2020-08-11T09:48:35Z</dcterms:modified>
</cp:coreProperties>
</file>