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1967" autoAdjust="0"/>
  </p:normalViewPr>
  <p:slideViewPr>
    <p:cSldViewPr snapToGrid="0">
      <p:cViewPr varScale="1">
        <p:scale>
          <a:sx n="44" d="100"/>
          <a:sy n="44" d="100"/>
        </p:scale>
        <p:origin x="97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E101-6019-448C-9058-8680C3F2F2E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E757-1271-4A20-A2E3-50373461A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E757-1271-4A20-A2E3-50373461A9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3E4-A66F-4371-93C4-799072F0B70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1AA3-C5EA-4814-8370-5362AEC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01" t="35913" r="52344" b="34523"/>
          <a:stretch/>
        </p:blipFill>
        <p:spPr>
          <a:xfrm>
            <a:off x="3222170" y="2645227"/>
            <a:ext cx="6444344" cy="2394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9971" y="1317561"/>
            <a:ext cx="10646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rial Black" panose="020B0A04020102020204" pitchFamily="34" charset="0"/>
              </a:rPr>
              <a:t>Hasil</a:t>
            </a:r>
            <a:r>
              <a:rPr lang="en-US" sz="3600" dirty="0" smtClean="0">
                <a:latin typeface="Arial Black" panose="020B0A04020102020204" pitchFamily="34" charset="0"/>
              </a:rPr>
              <a:t> Similarity Check </a:t>
            </a:r>
            <a:r>
              <a:rPr lang="en-US" sz="3600" dirty="0" err="1" smtClean="0">
                <a:latin typeface="Arial Black" panose="020B0A04020102020204" pitchFamily="34" charset="0"/>
              </a:rPr>
              <a:t>Bahan-bahan</a:t>
            </a:r>
            <a:r>
              <a:rPr lang="en-US" sz="3600" dirty="0" smtClean="0">
                <a:latin typeface="Arial Black" panose="020B0A04020102020204" pitchFamily="34" charset="0"/>
              </a:rPr>
              <a:t> Idhamsyah Eka Putra </a:t>
            </a:r>
            <a:r>
              <a:rPr lang="en-US" sz="3600" dirty="0" err="1" smtClean="0">
                <a:latin typeface="Arial Black" panose="020B0A04020102020204" pitchFamily="34" charset="0"/>
              </a:rPr>
              <a:t>dari</a:t>
            </a:r>
            <a:r>
              <a:rPr lang="en-US" sz="3600" dirty="0" smtClean="0">
                <a:latin typeface="Arial Black" panose="020B0A04020102020204" pitchFamily="34" charset="0"/>
              </a:rPr>
              <a:t> :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6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40" t="32086" r="21492" b="43651"/>
          <a:stretch/>
        </p:blipFill>
        <p:spPr>
          <a:xfrm>
            <a:off x="381000" y="2763079"/>
            <a:ext cx="11152258" cy="2525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672" y="931706"/>
            <a:ext cx="10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Arial Black" panose="020B0A04020102020204" pitchFamily="34" charset="0"/>
              </a:rPr>
              <a:t>Increasing integrative complexity on convicted terrorists in Indonesia</a:t>
            </a: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3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85" t="54365" r="21726" b="19709"/>
          <a:stretch/>
        </p:blipFill>
        <p:spPr>
          <a:xfrm>
            <a:off x="489856" y="3309255"/>
            <a:ext cx="11179629" cy="2831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140" y="754710"/>
            <a:ext cx="10853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Is there peace within Islamic fundamentalists ? When Islamic fundamentalism moderates the effect of meta-belief of friendship on positive perceptions and trust toward outgroup  </a:t>
            </a: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32" t="18254" r="20201" b="57936"/>
          <a:stretch/>
        </p:blipFill>
        <p:spPr>
          <a:xfrm>
            <a:off x="353783" y="3200400"/>
            <a:ext cx="11315702" cy="2514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306" y="869407"/>
            <a:ext cx="1070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Positive </a:t>
            </a:r>
            <a:r>
              <a:rPr lang="en-US" sz="3200" dirty="0" err="1" smtClean="0">
                <a:latin typeface="Arial Black" panose="020B0A04020102020204" pitchFamily="34" charset="0"/>
              </a:rPr>
              <a:t>Essentialization</a:t>
            </a:r>
            <a:r>
              <a:rPr lang="en-US" sz="3200" dirty="0" smtClean="0">
                <a:latin typeface="Arial Black" panose="020B0A04020102020204" pitchFamily="34" charset="0"/>
              </a:rPr>
              <a:t> Reduces Prejudice: Reminding Participants of a Positive Human Nature Alleviates the Stigma of Indonesian Communist Party (PKI) Descent  </a:t>
            </a: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8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63" t="20105" r="21428" b="55556"/>
          <a:stretch/>
        </p:blipFill>
        <p:spPr>
          <a:xfrm>
            <a:off x="457201" y="3145972"/>
            <a:ext cx="11424680" cy="2677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457" y="779306"/>
            <a:ext cx="10602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Identity, Representation, Religion, </a:t>
            </a:r>
            <a:r>
              <a:rPr lang="en-US" sz="3200" dirty="0" err="1" smtClean="0">
                <a:latin typeface="Arial Black" panose="020B0A04020102020204" pitchFamily="34" charset="0"/>
              </a:rPr>
              <a:t>Adn</a:t>
            </a:r>
            <a:r>
              <a:rPr lang="en-US" sz="3200" dirty="0" smtClean="0">
                <a:latin typeface="Arial Black" panose="020B0A04020102020204" pitchFamily="34" charset="0"/>
              </a:rPr>
              <a:t> Apologizing for past wrongdoing: Muslim </a:t>
            </a:r>
            <a:r>
              <a:rPr lang="en-US" sz="3200" dirty="0" err="1" smtClean="0">
                <a:latin typeface="Arial Black" panose="020B0A04020102020204" pitchFamily="34" charset="0"/>
              </a:rPr>
              <a:t>Disourse</a:t>
            </a:r>
            <a:r>
              <a:rPr lang="en-US" sz="3200" dirty="0" smtClean="0">
                <a:latin typeface="Arial Black" panose="020B0A04020102020204" pitchFamily="34" charset="0"/>
              </a:rPr>
              <a:t> about Indonesia’s 1965 massacres of communist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73" t="40607" r="21206" b="35715"/>
          <a:stretch/>
        </p:blipFill>
        <p:spPr>
          <a:xfrm>
            <a:off x="261257" y="3058886"/>
            <a:ext cx="11680371" cy="2600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4657" y="822850"/>
            <a:ext cx="11146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The Role of Religious Fundamentalism and Tightness- Looseness in Promoting Collective Narcissism and Extreme Group Behavior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8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29" t="36667" r="20089" b="33968"/>
          <a:stretch/>
        </p:blipFill>
        <p:spPr>
          <a:xfrm>
            <a:off x="217715" y="2928256"/>
            <a:ext cx="11333262" cy="306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256" y="1233492"/>
            <a:ext cx="10669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>
                <a:latin typeface="Arial Black" panose="020B0A04020102020204" pitchFamily="34" charset="0"/>
                <a:ea typeface="Calibri" panose="020F0502020204030204" pitchFamily="34" charset="0"/>
              </a:rPr>
              <a:t>Can The Activation of Analytic Coqnitiv Style Determine Endorsement of Secular Belief?</a:t>
            </a:r>
            <a:endParaRPr lang="en-US" sz="32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29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68" t="46667" r="19375" b="30000"/>
          <a:stretch/>
        </p:blipFill>
        <p:spPr>
          <a:xfrm>
            <a:off x="326572" y="3113314"/>
            <a:ext cx="11288486" cy="2357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571" y="1124634"/>
            <a:ext cx="10025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Arial Black" panose="020B0A04020102020204" pitchFamily="34" charset="0"/>
              </a:rPr>
              <a:t>Beliefs about human nature as good versus evil influence intergroup attitudes and values</a:t>
            </a:r>
            <a:endParaRPr lang="en-US" sz="3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3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88" t="23016" r="20537" b="53333"/>
          <a:stretch/>
        </p:blipFill>
        <p:spPr>
          <a:xfrm>
            <a:off x="468085" y="2803152"/>
            <a:ext cx="11174290" cy="2503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742" y="1233492"/>
            <a:ext cx="10760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latin typeface="Arial Black" panose="020B0A04020102020204" pitchFamily="34" charset="0"/>
              </a:rPr>
              <a:t>Pemaknaan Istri Narapidana Teror Terhadap Tindakan Suami</a:t>
            </a:r>
          </a:p>
          <a:p>
            <a:endParaRPr lang="sv-SE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71" t="23175" r="20268" b="52539"/>
          <a:stretch/>
        </p:blipFill>
        <p:spPr>
          <a:xfrm>
            <a:off x="370115" y="2982686"/>
            <a:ext cx="11014484" cy="2460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999" y="1168178"/>
            <a:ext cx="10461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Do Counter-Narratives Reduce Support for ISIS? Yes, but Not for Their Target Audience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4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92" t="24603" r="19420" b="51587"/>
          <a:stretch/>
        </p:blipFill>
        <p:spPr>
          <a:xfrm>
            <a:off x="0" y="2590800"/>
            <a:ext cx="12104914" cy="2598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96035"/>
            <a:ext cx="10765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Exploring the Pathways Between Transformative Group Experiences and Identity Fusion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7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55" t="11054" r="18265" b="50990"/>
          <a:stretch/>
        </p:blipFill>
        <p:spPr>
          <a:xfrm>
            <a:off x="1314610" y="2415989"/>
            <a:ext cx="8962393" cy="2958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228" y="569463"/>
            <a:ext cx="9764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 Social Psychological Perspective on </a:t>
            </a:r>
            <a:r>
              <a:rPr lang="en-US" sz="3200" dirty="0" err="1" smtClean="0">
                <a:latin typeface="Arial Black" panose="020B0A04020102020204" pitchFamily="34" charset="0"/>
              </a:rPr>
              <a:t>Terorism</a:t>
            </a:r>
            <a:r>
              <a:rPr lang="en-US" sz="3200" dirty="0" smtClean="0">
                <a:latin typeface="Arial Black" panose="020B0A04020102020204" pitchFamily="34" charset="0"/>
              </a:rPr>
              <a:t> and Prejudice the case of Indonesia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8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21" t="32698" r="21696" b="43492"/>
          <a:stretch/>
        </p:blipFill>
        <p:spPr>
          <a:xfrm>
            <a:off x="424543" y="3004456"/>
            <a:ext cx="10932883" cy="250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994006"/>
            <a:ext cx="10276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Prejudice in interreligious context: The role of </a:t>
            </a:r>
            <a:r>
              <a:rPr lang="en-US" sz="3200" dirty="0" err="1" smtClean="0">
                <a:latin typeface="Arial Black" panose="020B0A04020102020204" pitchFamily="34" charset="0"/>
              </a:rPr>
              <a:t>metaprejudice</a:t>
            </a:r>
            <a:r>
              <a:rPr lang="en-US" sz="3200" dirty="0" smtClean="0">
                <a:latin typeface="Arial Black" panose="020B0A04020102020204" pitchFamily="34" charset="0"/>
              </a:rPr>
              <a:t> and majority–minority status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57" t="37103" r="18639" b="35714"/>
          <a:stretch/>
        </p:blipFill>
        <p:spPr>
          <a:xfrm>
            <a:off x="174170" y="2242455"/>
            <a:ext cx="10669908" cy="2569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913" y="667435"/>
            <a:ext cx="10548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Chapter 11: Traditional Leaders in the Reconciliation of Muslim-Christian Conflicts in Moluccas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37" t="20635" r="12835" b="40873"/>
          <a:stretch/>
        </p:blipFill>
        <p:spPr>
          <a:xfrm>
            <a:off x="968828" y="2906486"/>
            <a:ext cx="10210801" cy="2900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40" y="830720"/>
            <a:ext cx="10069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Chapter 7: Tackling Islamic Terrorism and Radicalism in Indonesia by Increasing the sense of Humanity and Friendship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1" t="30754" r="21987" b="39484"/>
          <a:stretch/>
        </p:blipFill>
        <p:spPr>
          <a:xfrm>
            <a:off x="1012371" y="2841170"/>
            <a:ext cx="10221686" cy="2215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427" y="899049"/>
            <a:ext cx="100366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Arial Black" panose="020B0A04020102020204" pitchFamily="34" charset="0"/>
              </a:rPr>
              <a:t>Chapter 17: Recognition, Apology, and Restoration of Indonesians' Past Maltreatments of People Labeled as Communists</a:t>
            </a:r>
            <a:endParaRPr lang="en-US" sz="3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92" t="37103" r="19643" b="38691"/>
          <a:stretch/>
        </p:blipFill>
        <p:spPr>
          <a:xfrm>
            <a:off x="0" y="2656114"/>
            <a:ext cx="12126681" cy="2656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4654" y="1037548"/>
            <a:ext cx="10537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Panduan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Tanda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Peringatan</a:t>
            </a:r>
            <a:r>
              <a:rPr lang="en-US" sz="3200" dirty="0" smtClean="0">
                <a:latin typeface="Arial Black" panose="020B0A04020102020204" pitchFamily="34" charset="0"/>
              </a:rPr>
              <a:t> Dini </a:t>
            </a:r>
            <a:r>
              <a:rPr lang="en-US" sz="3200" dirty="0" err="1" smtClean="0">
                <a:latin typeface="Arial Black" panose="020B0A04020102020204" pitchFamily="34" charset="0"/>
              </a:rPr>
              <a:t>Radikalisme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Kekerasan</a:t>
            </a:r>
            <a:r>
              <a:rPr lang="en-US" sz="3200" dirty="0" smtClean="0">
                <a:latin typeface="Arial Black" panose="020B0A04020102020204" pitchFamily="34" charset="0"/>
              </a:rPr>
              <a:t> Tingkat </a:t>
            </a:r>
            <a:r>
              <a:rPr lang="en-US" sz="3200" dirty="0" err="1" smtClean="0">
                <a:latin typeface="Arial Black" panose="020B0A04020102020204" pitchFamily="34" charset="0"/>
              </a:rPr>
              <a:t>Komunitas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Desa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49" t="30158" r="17411" b="40278"/>
          <a:stretch/>
        </p:blipFill>
        <p:spPr>
          <a:xfrm>
            <a:off x="228599" y="2775856"/>
            <a:ext cx="11533880" cy="3004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886" y="914791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Panduan Analisis Uji Psikometri ‘Individual Tolerance Scale’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22" t="34920" r="19531" b="37897"/>
          <a:stretch/>
        </p:blipFill>
        <p:spPr>
          <a:xfrm>
            <a:off x="0" y="2828836"/>
            <a:ext cx="11830941" cy="2873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629" y="597264"/>
            <a:ext cx="10961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Coping with Stigma and Social Exclusion of Terror-Convicts’ Wives in Indonesia: An Interpretative Phenomenological Analysis</a:t>
            </a:r>
          </a:p>
        </p:txBody>
      </p:sp>
    </p:spTree>
    <p:extLst>
      <p:ext uri="{BB962C8B-B14F-4D97-AF65-F5344CB8AC3E}">
        <p14:creationId xmlns:p14="http://schemas.microsoft.com/office/powerpoint/2010/main" val="268053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64" t="18572" r="18750" b="54920"/>
          <a:stretch/>
        </p:blipFill>
        <p:spPr>
          <a:xfrm>
            <a:off x="636813" y="2917370"/>
            <a:ext cx="10842171" cy="2616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542" y="539821"/>
            <a:ext cx="10504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Who Is to Blame, the Victims or the Perpetrators? A Study to Understand a Series of Violence Targeting the Accused Heretic Group </a:t>
            </a:r>
            <a:r>
              <a:rPr lang="en-US" sz="3200" dirty="0" err="1" smtClean="0">
                <a:latin typeface="Arial Black" panose="020B0A04020102020204" pitchFamily="34" charset="0"/>
              </a:rPr>
              <a:t>Ahmadiyya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1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294</Words>
  <Application>Microsoft Office PowerPoint</Application>
  <PresentationFormat>Widescreen</PresentationFormat>
  <Paragraphs>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idhamsyah eka putra</dc:creator>
  <cp:lastModifiedBy>idhamsyah eka putra</cp:lastModifiedBy>
  <cp:revision>16</cp:revision>
  <dcterms:created xsi:type="dcterms:W3CDTF">2020-06-23T23:37:38Z</dcterms:created>
  <dcterms:modified xsi:type="dcterms:W3CDTF">2020-06-24T14:34:37Z</dcterms:modified>
</cp:coreProperties>
</file>